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FA51F8-9F6B-4121-8620-DB72BBB6ABE3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9B37EB4-D09C-45E5-BB38-FC961D9BB92B}">
      <dgm:prSet phldrT="[Text]"/>
      <dgm:spPr>
        <a:solidFill>
          <a:srgbClr val="FF0000"/>
        </a:solidFill>
        <a:ln w="38100">
          <a:solidFill>
            <a:srgbClr val="FF0000"/>
          </a:solidFill>
        </a:ln>
      </dgm:spPr>
      <dgm:t>
        <a:bodyPr/>
        <a:lstStyle/>
        <a:p>
          <a:r>
            <a:rPr lang="en-US" dirty="0"/>
            <a:t>2/1</a:t>
          </a:r>
        </a:p>
      </dgm:t>
    </dgm:pt>
    <dgm:pt modelId="{30D2D7CC-0ED4-49F8-BF56-AB3BEE2C17C0}" type="parTrans" cxnId="{1746FE56-5E5B-494F-BBE5-D902233CCFE9}">
      <dgm:prSet/>
      <dgm:spPr/>
      <dgm:t>
        <a:bodyPr/>
        <a:lstStyle/>
        <a:p>
          <a:endParaRPr lang="en-US"/>
        </a:p>
      </dgm:t>
    </dgm:pt>
    <dgm:pt modelId="{079B1B28-2312-4168-90DE-1A28CE78CF95}" type="sibTrans" cxnId="{1746FE56-5E5B-494F-BBE5-D902233CCFE9}">
      <dgm:prSet/>
      <dgm:spPr/>
      <dgm:t>
        <a:bodyPr/>
        <a:lstStyle/>
        <a:p>
          <a:endParaRPr lang="en-US"/>
        </a:p>
      </dgm:t>
    </dgm:pt>
    <dgm:pt modelId="{F0A42219-666B-4442-B387-7D9705C963CF}">
      <dgm:prSet phldrT="[Text]"/>
      <dgm:spPr>
        <a:solidFill>
          <a:srgbClr val="FF0000"/>
        </a:solidFill>
        <a:ln w="38100">
          <a:solidFill>
            <a:srgbClr val="FF0000"/>
          </a:solidFill>
        </a:ln>
      </dgm:spPr>
      <dgm:t>
        <a:bodyPr/>
        <a:lstStyle/>
        <a:p>
          <a:r>
            <a:rPr lang="en-US" dirty="0"/>
            <a:t>2/8</a:t>
          </a:r>
        </a:p>
      </dgm:t>
    </dgm:pt>
    <dgm:pt modelId="{271463BA-B61C-4925-8626-0ABC0E3274BC}" type="parTrans" cxnId="{98900196-E7F0-4F56-8B90-B48C248A9042}">
      <dgm:prSet/>
      <dgm:spPr/>
      <dgm:t>
        <a:bodyPr/>
        <a:lstStyle/>
        <a:p>
          <a:endParaRPr lang="en-US"/>
        </a:p>
      </dgm:t>
    </dgm:pt>
    <dgm:pt modelId="{376E4D2C-5918-404F-BD5D-6DD9661401E8}" type="sibTrans" cxnId="{98900196-E7F0-4F56-8B90-B48C248A9042}">
      <dgm:prSet/>
      <dgm:spPr/>
      <dgm:t>
        <a:bodyPr/>
        <a:lstStyle/>
        <a:p>
          <a:endParaRPr lang="en-US"/>
        </a:p>
      </dgm:t>
    </dgm:pt>
    <dgm:pt modelId="{BFBE28EB-5A56-4C8C-A8E4-837C2AEA63A3}">
      <dgm:prSet phldrT="[Text]"/>
      <dgm:spPr>
        <a:solidFill>
          <a:schemeClr val="bg1"/>
        </a:solidFill>
        <a:ln w="38100">
          <a:solidFill>
            <a:srgbClr val="FF0000"/>
          </a:solidFill>
        </a:ln>
      </dgm:spPr>
      <dgm:t>
        <a:bodyPr/>
        <a:lstStyle/>
        <a:p>
          <a:r>
            <a:rPr lang="en-US" dirty="0"/>
            <a:t>2/15</a:t>
          </a:r>
        </a:p>
      </dgm:t>
    </dgm:pt>
    <dgm:pt modelId="{849A7E50-6A39-4995-A796-9DBC08BECFFA}" type="parTrans" cxnId="{EDA67A23-00F4-4D63-BDF3-073921DA2EFF}">
      <dgm:prSet/>
      <dgm:spPr/>
      <dgm:t>
        <a:bodyPr/>
        <a:lstStyle/>
        <a:p>
          <a:endParaRPr lang="en-US"/>
        </a:p>
      </dgm:t>
    </dgm:pt>
    <dgm:pt modelId="{3B704740-2720-4CD3-B883-69ECC2D4D4BF}" type="sibTrans" cxnId="{EDA67A23-00F4-4D63-BDF3-073921DA2EFF}">
      <dgm:prSet/>
      <dgm:spPr/>
      <dgm:t>
        <a:bodyPr/>
        <a:lstStyle/>
        <a:p>
          <a:endParaRPr lang="en-US"/>
        </a:p>
      </dgm:t>
    </dgm:pt>
    <dgm:pt modelId="{4ECAFE4C-A8E4-42CB-87AD-ED49ECBE5ECB}">
      <dgm:prSet phldrT="[Text]"/>
      <dgm:spPr>
        <a:solidFill>
          <a:schemeClr val="bg1"/>
        </a:solidFill>
        <a:ln w="38100">
          <a:solidFill>
            <a:srgbClr val="FF0000"/>
          </a:solidFill>
        </a:ln>
      </dgm:spPr>
      <dgm:t>
        <a:bodyPr/>
        <a:lstStyle/>
        <a:p>
          <a:r>
            <a:rPr lang="en-US" dirty="0"/>
            <a:t>FINAL</a:t>
          </a:r>
        </a:p>
      </dgm:t>
    </dgm:pt>
    <dgm:pt modelId="{61F2CEAE-B072-4839-A5AF-5BCAA8F8EA8E}" type="parTrans" cxnId="{46367B1D-9DB2-49D0-B9E1-193713E7E764}">
      <dgm:prSet/>
      <dgm:spPr/>
      <dgm:t>
        <a:bodyPr/>
        <a:lstStyle/>
        <a:p>
          <a:endParaRPr lang="en-US"/>
        </a:p>
      </dgm:t>
    </dgm:pt>
    <dgm:pt modelId="{315B066E-E187-44A5-A0B0-63B63C6BF3A0}" type="sibTrans" cxnId="{46367B1D-9DB2-49D0-B9E1-193713E7E764}">
      <dgm:prSet/>
      <dgm:spPr/>
      <dgm:t>
        <a:bodyPr/>
        <a:lstStyle/>
        <a:p>
          <a:endParaRPr lang="en-US"/>
        </a:p>
      </dgm:t>
    </dgm:pt>
    <dgm:pt modelId="{FC5FF997-6DB0-499A-8499-9B890A069344}" type="pres">
      <dgm:prSet presAssocID="{1CFA51F8-9F6B-4121-8620-DB72BBB6ABE3}" presName="Name0" presStyleCnt="0">
        <dgm:presLayoutVars>
          <dgm:dir/>
          <dgm:animLvl val="lvl"/>
          <dgm:resizeHandles val="exact"/>
        </dgm:presLayoutVars>
      </dgm:prSet>
      <dgm:spPr/>
    </dgm:pt>
    <dgm:pt modelId="{4B560845-72E2-4507-BEF2-D81422156761}" type="pres">
      <dgm:prSet presAssocID="{29B37EB4-D09C-45E5-BB38-FC961D9BB92B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48E349F5-E273-488A-B54D-7F9BDB52A780}" type="pres">
      <dgm:prSet presAssocID="{079B1B28-2312-4168-90DE-1A28CE78CF95}" presName="parTxOnlySpace" presStyleCnt="0"/>
      <dgm:spPr/>
    </dgm:pt>
    <dgm:pt modelId="{5E17EA27-1D12-475F-8160-D7B9B1186A8F}" type="pres">
      <dgm:prSet presAssocID="{F0A42219-666B-4442-B387-7D9705C963CF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5E8E7A5-AA48-4874-878C-64BAD4D10C48}" type="pres">
      <dgm:prSet presAssocID="{376E4D2C-5918-404F-BD5D-6DD9661401E8}" presName="parTxOnlySpace" presStyleCnt="0"/>
      <dgm:spPr/>
    </dgm:pt>
    <dgm:pt modelId="{6BF20F82-335C-48F5-8C01-5997B2FA3774}" type="pres">
      <dgm:prSet presAssocID="{BFBE28EB-5A56-4C8C-A8E4-837C2AEA63A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DD8570E-D5A1-4395-A2EA-EAC85F56E534}" type="pres">
      <dgm:prSet presAssocID="{3B704740-2720-4CD3-B883-69ECC2D4D4BF}" presName="parTxOnlySpace" presStyleCnt="0"/>
      <dgm:spPr/>
    </dgm:pt>
    <dgm:pt modelId="{A6CF01F6-1226-4BB4-B0F2-9F141371DB2E}" type="pres">
      <dgm:prSet presAssocID="{4ECAFE4C-A8E4-42CB-87AD-ED49ECBE5ECB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6367B1D-9DB2-49D0-B9E1-193713E7E764}" srcId="{1CFA51F8-9F6B-4121-8620-DB72BBB6ABE3}" destId="{4ECAFE4C-A8E4-42CB-87AD-ED49ECBE5ECB}" srcOrd="3" destOrd="0" parTransId="{61F2CEAE-B072-4839-A5AF-5BCAA8F8EA8E}" sibTransId="{315B066E-E187-44A5-A0B0-63B63C6BF3A0}"/>
    <dgm:cxn modelId="{EDA67A23-00F4-4D63-BDF3-073921DA2EFF}" srcId="{1CFA51F8-9F6B-4121-8620-DB72BBB6ABE3}" destId="{BFBE28EB-5A56-4C8C-A8E4-837C2AEA63A3}" srcOrd="2" destOrd="0" parTransId="{849A7E50-6A39-4995-A796-9DBC08BECFFA}" sibTransId="{3B704740-2720-4CD3-B883-69ECC2D4D4BF}"/>
    <dgm:cxn modelId="{6AA46436-3B29-486C-B385-313F8E09BF68}" type="presOf" srcId="{F0A42219-666B-4442-B387-7D9705C963CF}" destId="{5E17EA27-1D12-475F-8160-D7B9B1186A8F}" srcOrd="0" destOrd="0" presId="urn:microsoft.com/office/officeart/2005/8/layout/chevron1"/>
    <dgm:cxn modelId="{9AFEBE55-AB7C-4101-921B-13090089CF26}" type="presOf" srcId="{BFBE28EB-5A56-4C8C-A8E4-837C2AEA63A3}" destId="{6BF20F82-335C-48F5-8C01-5997B2FA3774}" srcOrd="0" destOrd="0" presId="urn:microsoft.com/office/officeart/2005/8/layout/chevron1"/>
    <dgm:cxn modelId="{1746FE56-5E5B-494F-BBE5-D902233CCFE9}" srcId="{1CFA51F8-9F6B-4121-8620-DB72BBB6ABE3}" destId="{29B37EB4-D09C-45E5-BB38-FC961D9BB92B}" srcOrd="0" destOrd="0" parTransId="{30D2D7CC-0ED4-49F8-BF56-AB3BEE2C17C0}" sibTransId="{079B1B28-2312-4168-90DE-1A28CE78CF95}"/>
    <dgm:cxn modelId="{5271C490-F71D-4658-88F2-D3BD01C1CA5E}" type="presOf" srcId="{1CFA51F8-9F6B-4121-8620-DB72BBB6ABE3}" destId="{FC5FF997-6DB0-499A-8499-9B890A069344}" srcOrd="0" destOrd="0" presId="urn:microsoft.com/office/officeart/2005/8/layout/chevron1"/>
    <dgm:cxn modelId="{98900196-E7F0-4F56-8B90-B48C248A9042}" srcId="{1CFA51F8-9F6B-4121-8620-DB72BBB6ABE3}" destId="{F0A42219-666B-4442-B387-7D9705C963CF}" srcOrd="1" destOrd="0" parTransId="{271463BA-B61C-4925-8626-0ABC0E3274BC}" sibTransId="{376E4D2C-5918-404F-BD5D-6DD9661401E8}"/>
    <dgm:cxn modelId="{590ED5A2-F867-4CE5-945E-DD2BFEC049BA}" type="presOf" srcId="{29B37EB4-D09C-45E5-BB38-FC961D9BB92B}" destId="{4B560845-72E2-4507-BEF2-D81422156761}" srcOrd="0" destOrd="0" presId="urn:microsoft.com/office/officeart/2005/8/layout/chevron1"/>
    <dgm:cxn modelId="{550E4ACA-244B-429E-BC5C-5DC5302C2A6D}" type="presOf" srcId="{4ECAFE4C-A8E4-42CB-87AD-ED49ECBE5ECB}" destId="{A6CF01F6-1226-4BB4-B0F2-9F141371DB2E}" srcOrd="0" destOrd="0" presId="urn:microsoft.com/office/officeart/2005/8/layout/chevron1"/>
    <dgm:cxn modelId="{2377C981-2D8B-4BA3-919B-7B0D1A1E6841}" type="presParOf" srcId="{FC5FF997-6DB0-499A-8499-9B890A069344}" destId="{4B560845-72E2-4507-BEF2-D81422156761}" srcOrd="0" destOrd="0" presId="urn:microsoft.com/office/officeart/2005/8/layout/chevron1"/>
    <dgm:cxn modelId="{2356A996-3450-4B92-9D72-44D9EA88F8BD}" type="presParOf" srcId="{FC5FF997-6DB0-499A-8499-9B890A069344}" destId="{48E349F5-E273-488A-B54D-7F9BDB52A780}" srcOrd="1" destOrd="0" presId="urn:microsoft.com/office/officeart/2005/8/layout/chevron1"/>
    <dgm:cxn modelId="{35F6AD68-DCF8-41AB-89F0-AFE1B86AAEBF}" type="presParOf" srcId="{FC5FF997-6DB0-499A-8499-9B890A069344}" destId="{5E17EA27-1D12-475F-8160-D7B9B1186A8F}" srcOrd="2" destOrd="0" presId="urn:microsoft.com/office/officeart/2005/8/layout/chevron1"/>
    <dgm:cxn modelId="{6D15AD26-1EEE-4B82-850B-88135600B74C}" type="presParOf" srcId="{FC5FF997-6DB0-499A-8499-9B890A069344}" destId="{C5E8E7A5-AA48-4874-878C-64BAD4D10C48}" srcOrd="3" destOrd="0" presId="urn:microsoft.com/office/officeart/2005/8/layout/chevron1"/>
    <dgm:cxn modelId="{0177BAE8-008C-4178-B570-4000254F89ED}" type="presParOf" srcId="{FC5FF997-6DB0-499A-8499-9B890A069344}" destId="{6BF20F82-335C-48F5-8C01-5997B2FA3774}" srcOrd="4" destOrd="0" presId="urn:microsoft.com/office/officeart/2005/8/layout/chevron1"/>
    <dgm:cxn modelId="{3878B7C8-458D-4E1C-9E01-ED7FCC4FA52A}" type="presParOf" srcId="{FC5FF997-6DB0-499A-8499-9B890A069344}" destId="{CDD8570E-D5A1-4395-A2EA-EAC85F56E534}" srcOrd="5" destOrd="0" presId="urn:microsoft.com/office/officeart/2005/8/layout/chevron1"/>
    <dgm:cxn modelId="{A0BA6DC7-F9DD-48F2-B7EE-43B3A40211BE}" type="presParOf" srcId="{FC5FF997-6DB0-499A-8499-9B890A069344}" destId="{A6CF01F6-1226-4BB4-B0F2-9F141371DB2E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560845-72E2-4507-BEF2-D81422156761}">
      <dsp:nvSpPr>
        <dsp:cNvPr id="0" name=""/>
        <dsp:cNvSpPr/>
      </dsp:nvSpPr>
      <dsp:spPr>
        <a:xfrm>
          <a:off x="3770" y="2270389"/>
          <a:ext cx="2194718" cy="877887"/>
        </a:xfrm>
        <a:prstGeom prst="chevron">
          <a:avLst/>
        </a:prstGeom>
        <a:solidFill>
          <a:srgbClr val="FF0000"/>
        </a:solidFill>
        <a:ln w="381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2/1</a:t>
          </a:r>
        </a:p>
      </dsp:txBody>
      <dsp:txXfrm>
        <a:off x="442714" y="2270389"/>
        <a:ext cx="1316831" cy="877887"/>
      </dsp:txXfrm>
    </dsp:sp>
    <dsp:sp modelId="{5E17EA27-1D12-475F-8160-D7B9B1186A8F}">
      <dsp:nvSpPr>
        <dsp:cNvPr id="0" name=""/>
        <dsp:cNvSpPr/>
      </dsp:nvSpPr>
      <dsp:spPr>
        <a:xfrm>
          <a:off x="1979017" y="2270389"/>
          <a:ext cx="2194718" cy="877887"/>
        </a:xfrm>
        <a:prstGeom prst="chevron">
          <a:avLst/>
        </a:prstGeom>
        <a:solidFill>
          <a:srgbClr val="FF0000"/>
        </a:solidFill>
        <a:ln w="381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2/8</a:t>
          </a:r>
        </a:p>
      </dsp:txBody>
      <dsp:txXfrm>
        <a:off x="2417961" y="2270389"/>
        <a:ext cx="1316831" cy="877887"/>
      </dsp:txXfrm>
    </dsp:sp>
    <dsp:sp modelId="{6BF20F82-335C-48F5-8C01-5997B2FA3774}">
      <dsp:nvSpPr>
        <dsp:cNvPr id="0" name=""/>
        <dsp:cNvSpPr/>
      </dsp:nvSpPr>
      <dsp:spPr>
        <a:xfrm>
          <a:off x="3954264" y="2270389"/>
          <a:ext cx="2194718" cy="877887"/>
        </a:xfrm>
        <a:prstGeom prst="chevron">
          <a:avLst/>
        </a:prstGeom>
        <a:solidFill>
          <a:schemeClr val="bg1"/>
        </a:solidFill>
        <a:ln w="381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2/15</a:t>
          </a:r>
        </a:p>
      </dsp:txBody>
      <dsp:txXfrm>
        <a:off x="4393208" y="2270389"/>
        <a:ext cx="1316831" cy="877887"/>
      </dsp:txXfrm>
    </dsp:sp>
    <dsp:sp modelId="{A6CF01F6-1226-4BB4-B0F2-9F141371DB2E}">
      <dsp:nvSpPr>
        <dsp:cNvPr id="0" name=""/>
        <dsp:cNvSpPr/>
      </dsp:nvSpPr>
      <dsp:spPr>
        <a:xfrm>
          <a:off x="5929510" y="2270389"/>
          <a:ext cx="2194718" cy="877887"/>
        </a:xfrm>
        <a:prstGeom prst="chevron">
          <a:avLst/>
        </a:prstGeom>
        <a:solidFill>
          <a:schemeClr val="bg1"/>
        </a:solidFill>
        <a:ln w="381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FINAL</a:t>
          </a:r>
        </a:p>
      </dsp:txBody>
      <dsp:txXfrm>
        <a:off x="6368454" y="2270389"/>
        <a:ext cx="1316831" cy="8778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Rectangle 138">
            <a:extLst>
              <a:ext uri="{FF2B5EF4-FFF2-40B4-BE49-F238E27FC236}">
                <a16:creationId xmlns:a16="http://schemas.microsoft.com/office/drawing/2014/main" id="{B52041E2-D686-4294-B654-3BB73A36FF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Image result for forever alone rage face black background">
            <a:extLst>
              <a:ext uri="{FF2B5EF4-FFF2-40B4-BE49-F238E27FC236}">
                <a16:creationId xmlns:a16="http://schemas.microsoft.com/office/drawing/2014/main" id="{17207D97-308B-46A4-A5EE-15CBAC75B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6" r="2" b="3946"/>
          <a:stretch/>
        </p:blipFill>
        <p:spPr bwMode="auto">
          <a:xfrm>
            <a:off x="20" y="10"/>
            <a:ext cx="753463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ue4 logo">
            <a:extLst>
              <a:ext uri="{FF2B5EF4-FFF2-40B4-BE49-F238E27FC236}">
                <a16:creationId xmlns:a16="http://schemas.microsoft.com/office/drawing/2014/main" id="{319368A8-5DEA-4586-8564-00C9238BB2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11" r="31022"/>
          <a:stretch/>
        </p:blipFill>
        <p:spPr bwMode="auto">
          <a:xfrm>
            <a:off x="7534655" y="-5846"/>
            <a:ext cx="4657344" cy="686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45D761-DD8A-44F4-B14B-9C0BE4C68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>
            <a:normAutofit/>
          </a:bodyPr>
          <a:lstStyle/>
          <a:p>
            <a:r>
              <a:rPr lang="en-US" dirty="0"/>
              <a:t>Unreal Expectations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79EE6-C9E6-4126-B22E-EAAFFDA6E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/>
          <a:p>
            <a:r>
              <a:rPr lang="en-US" dirty="0"/>
              <a:t>February 8</a:t>
            </a:r>
            <a:r>
              <a:rPr lang="en-US" baseline="30000" dirty="0"/>
              <a:t>th</a:t>
            </a:r>
            <a:r>
              <a:rPr lang="en-US" dirty="0"/>
              <a:t> standup</a:t>
            </a:r>
          </a:p>
        </p:txBody>
      </p:sp>
      <p:pic>
        <p:nvPicPr>
          <p:cNvPr id="141" name="Picture 140">
            <a:extLst>
              <a:ext uri="{FF2B5EF4-FFF2-40B4-BE49-F238E27FC236}">
                <a16:creationId xmlns:a16="http://schemas.microsoft.com/office/drawing/2014/main" id="{D2F3320B-476B-4D3E-9C2D-3002DEAA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43" name="Picture 142">
            <a:extLst>
              <a:ext uri="{FF2B5EF4-FFF2-40B4-BE49-F238E27FC236}">
                <a16:creationId xmlns:a16="http://schemas.microsoft.com/office/drawing/2014/main" id="{A4349BC0-E969-474C-BC10-398A2AC6FE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5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B3776-D2B0-4F40-8955-851DB3267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TRell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21DDA-6D76-4000-8FD6-6A0B1E27D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5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DB11D-84D1-4DE5-BD95-14C618498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51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29DBC-9B9C-4073-97E9-7850D0ECC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6DE3CDA5-D0E6-48F0-B890-8ADE3567243B}"/>
              </a:ext>
            </a:extLst>
          </p:cNvPr>
          <p:cNvSpPr/>
          <p:nvPr/>
        </p:nvSpPr>
        <p:spPr>
          <a:xfrm>
            <a:off x="4642292" y="909084"/>
            <a:ext cx="1089837" cy="1089837"/>
          </a:xfrm>
          <a:prstGeom prst="diamond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 am here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37CB300-7FF8-4DBF-A62D-BD5E98EA84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3151437"/>
              </p:ext>
            </p:extLst>
          </p:nvPr>
        </p:nvGraphicFramePr>
        <p:xfrm>
          <a:off x="2255284" y="-10701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ECEBAC-1A14-4AFF-B724-E7929BCC8F31}"/>
              </a:ext>
            </a:extLst>
          </p:cNvPr>
          <p:cNvSpPr txBox="1"/>
          <p:nvPr/>
        </p:nvSpPr>
        <p:spPr>
          <a:xfrm>
            <a:off x="407581" y="3646966"/>
            <a:ext cx="2488019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/>
              <a:t>Combat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/>
              <a:t>Unit HP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/>
              <a:t>Unit Death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64A90-371C-4D13-94C7-8EC9E0F7DB0F}"/>
              </a:ext>
            </a:extLst>
          </p:cNvPr>
          <p:cNvSpPr txBox="1"/>
          <p:nvPr/>
        </p:nvSpPr>
        <p:spPr>
          <a:xfrm>
            <a:off x="6176925" y="3613171"/>
            <a:ext cx="2488019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‘Turning’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Endgame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Finish GUI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Maybe smooth camera transition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A62FFC-B1A3-4AE0-B909-941241F10E4D}"/>
              </a:ext>
            </a:extLst>
          </p:cNvPr>
          <p:cNvSpPr txBox="1"/>
          <p:nvPr/>
        </p:nvSpPr>
        <p:spPr>
          <a:xfrm>
            <a:off x="3330470" y="3646965"/>
            <a:ext cx="2488019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trike="sngStrike" dirty="0"/>
              <a:t>How about a map that is not a grey tetrahedron with a grid on it?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0EA1FC-6F23-4BA7-A85E-08AAD2A0373E}"/>
              </a:ext>
            </a:extLst>
          </p:cNvPr>
          <p:cNvSpPr txBox="1"/>
          <p:nvPr/>
        </p:nvSpPr>
        <p:spPr>
          <a:xfrm>
            <a:off x="9296400" y="3646966"/>
            <a:ext cx="2488019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Bug Fixes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Stretch Goals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03B451A4-2C5A-44E9-8A4C-DC1F11097966}"/>
              </a:ext>
            </a:extLst>
          </p:cNvPr>
          <p:cNvCxnSpPr>
            <a:endCxn id="8" idx="3"/>
          </p:cNvCxnSpPr>
          <p:nvPr/>
        </p:nvCxnSpPr>
        <p:spPr>
          <a:xfrm rot="5400000">
            <a:off x="2508825" y="3417054"/>
            <a:ext cx="1078353" cy="3048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6BCCF4-B15F-4159-90B4-0CA122A4478D}"/>
              </a:ext>
            </a:extLst>
          </p:cNvPr>
          <p:cNvCxnSpPr>
            <a:cxnSpLocks/>
          </p:cNvCxnSpPr>
          <p:nvPr/>
        </p:nvCxnSpPr>
        <p:spPr>
          <a:xfrm rot="16200000" flipH="1">
            <a:off x="7024787" y="3217024"/>
            <a:ext cx="572260" cy="2200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CC43303C-4840-4FB2-B234-8434F96CF583}"/>
              </a:ext>
            </a:extLst>
          </p:cNvPr>
          <p:cNvCxnSpPr>
            <a:cxnSpLocks/>
            <a:endCxn id="12" idx="0"/>
          </p:cNvCxnSpPr>
          <p:nvPr/>
        </p:nvCxnSpPr>
        <p:spPr>
          <a:xfrm rot="5400000">
            <a:off x="4561894" y="2890691"/>
            <a:ext cx="768860" cy="7436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6B4BC5FB-A053-4405-934B-C8CD362817AC}"/>
              </a:ext>
            </a:extLst>
          </p:cNvPr>
          <p:cNvCxnSpPr>
            <a:endCxn id="13" idx="1"/>
          </p:cNvCxnSpPr>
          <p:nvPr/>
        </p:nvCxnSpPr>
        <p:spPr>
          <a:xfrm rot="16200000" flipH="1">
            <a:off x="8627723" y="3578453"/>
            <a:ext cx="1206219" cy="1311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879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47AC9-CEA5-40DF-A7F8-57A52DF8D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82D932-3D92-40DB-B359-9A21CDFAC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754" y="1960417"/>
            <a:ext cx="10182232" cy="450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84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3C29A-EE48-46F1-8CA6-9C092F7DD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Combat, HP, and Death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D072D-DA51-43AA-A3CF-39C1350E2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4824B3-5955-404C-AFF0-CDDFB4DB0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382" y="1795540"/>
            <a:ext cx="8137236" cy="442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8880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59</Words>
  <Application>Microsoft Office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Vapor Trail</vt:lpstr>
      <vt:lpstr>Unreal Expectations</vt:lpstr>
      <vt:lpstr>TRell</vt:lpstr>
      <vt:lpstr>timeline</vt:lpstr>
      <vt:lpstr>MAP</vt:lpstr>
      <vt:lpstr>Unit Combat, HP, and Death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Unreal Expectations</dc:title>
  <dc:creator>Edward Auttonberry</dc:creator>
  <cp:lastModifiedBy>Edward Auttonberry</cp:lastModifiedBy>
  <cp:revision>2</cp:revision>
  <dcterms:created xsi:type="dcterms:W3CDTF">2019-02-08T12:31:00Z</dcterms:created>
  <dcterms:modified xsi:type="dcterms:W3CDTF">2019-02-08T12:42:17Z</dcterms:modified>
</cp:coreProperties>
</file>